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Lato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b47e939ee9_0_1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b47e939ee9_0_1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b47e939ee9_0_1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b47e939ee9_0_1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b47e939ee9_0_1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b47e939ee9_0_1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b47e939ee9_0_1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b47e939ee9_0_1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b47e939ee9_0_1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b47e939ee9_0_1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b47e939ee9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b47e939ee9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b47e939ee9_0_1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b47e939ee9_0_1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b47e939ee9_0_1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b47e939ee9_0_1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b47e939ee9_0_9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b47e939ee9_0_9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b47e939ee9_0_11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b47e939ee9_0_11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b47e939ee9_0_1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b47e939ee9_0_1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b47e939ee9_0_1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b47e939ee9_0_1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b47e939ee9_0_1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b47e939ee9_0_1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b47e939ee9_0_1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b47e939ee9_0_1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b47e939ee9_0_11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b47e939ee9_0_1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b47e939ee9_0_11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b47e939ee9_0_11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ctrTitle"/>
          </p:nvPr>
        </p:nvSpPr>
        <p:spPr>
          <a:xfrm>
            <a:off x="2991900" y="390625"/>
            <a:ext cx="6152100" cy="30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>
                <a:latin typeface="Arial"/>
                <a:ea typeface="Arial"/>
                <a:cs typeface="Arial"/>
                <a:sym typeface="Arial"/>
              </a:rPr>
              <a:t>Which major city should you start a delivery business in?</a:t>
            </a:r>
            <a:endParaRPr sz="49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3"/>
          <p:cNvSpPr txBox="1"/>
          <p:nvPr>
            <p:ph idx="1" type="subTitle"/>
          </p:nvPr>
        </p:nvSpPr>
        <p:spPr>
          <a:xfrm>
            <a:off x="5045975" y="3238250"/>
            <a:ext cx="1115400" cy="43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Luqi Wang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Analyze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2"/>
          <p:cNvSpPr txBox="1"/>
          <p:nvPr>
            <p:ph idx="1" type="body"/>
          </p:nvPr>
        </p:nvSpPr>
        <p:spPr>
          <a:xfrm>
            <a:off x="311700" y="1468825"/>
            <a:ext cx="85206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Calculating the mean coordinate and the mean distance to mean coordinate (MDMC) will help us to find the most dense city which is a better city to start a delivery business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Analyze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3"/>
          <p:cNvSpPr txBox="1"/>
          <p:nvPr>
            <p:ph idx="1" type="body"/>
          </p:nvPr>
        </p:nvSpPr>
        <p:spPr>
          <a:xfrm>
            <a:off x="311700" y="1468825"/>
            <a:ext cx="85206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New York: MDMC = 0.023630874515147247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1" name="Google Shape;20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0800" y="1875225"/>
            <a:ext cx="4562399" cy="281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Analyze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4"/>
          <p:cNvSpPr txBox="1"/>
          <p:nvPr>
            <p:ph idx="1" type="body"/>
          </p:nvPr>
        </p:nvSpPr>
        <p:spPr>
          <a:xfrm>
            <a:off x="311700" y="1468825"/>
            <a:ext cx="85206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Los Angeles: MDMC = 0.10869656135179911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8" name="Google Shape;2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29525" y="1916150"/>
            <a:ext cx="4484950" cy="3047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Analyze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5"/>
          <p:cNvSpPr txBox="1"/>
          <p:nvPr>
            <p:ph idx="1" type="body"/>
          </p:nvPr>
        </p:nvSpPr>
        <p:spPr>
          <a:xfrm>
            <a:off x="311700" y="1468825"/>
            <a:ext cx="85206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San Francisco: MDMC = 0.026154080491832876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5" name="Google Shape;2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4675" y="1835050"/>
            <a:ext cx="3714650" cy="3027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Analyze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6"/>
          <p:cNvSpPr txBox="1"/>
          <p:nvPr>
            <p:ph idx="1" type="body"/>
          </p:nvPr>
        </p:nvSpPr>
        <p:spPr>
          <a:xfrm>
            <a:off x="311700" y="1468825"/>
            <a:ext cx="85206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Dallas: MDMC = 0.10504972567093532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2" name="Google Shape;22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4700" y="2061325"/>
            <a:ext cx="3814600" cy="2872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Analyze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27"/>
          <p:cNvSpPr txBox="1"/>
          <p:nvPr>
            <p:ph idx="1" type="body"/>
          </p:nvPr>
        </p:nvSpPr>
        <p:spPr>
          <a:xfrm>
            <a:off x="311700" y="1468825"/>
            <a:ext cx="85206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Seattle: MDMC = 0.03792057043214949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5379" y="2042675"/>
            <a:ext cx="3233233" cy="288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Conclusion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28"/>
          <p:cNvSpPr txBox="1"/>
          <p:nvPr>
            <p:ph idx="1" type="body"/>
          </p:nvPr>
        </p:nvSpPr>
        <p:spPr>
          <a:xfrm>
            <a:off x="311700" y="1468825"/>
            <a:ext cx="85206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our sequence is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1. New York, NY,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2. San Francisco, CA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3. Seattle, WA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4. Dallas, TX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5. Los Angeles, CA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Small business owners can run their delivery business in New York and it will earn more money due to the short MDMC.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Future Discussion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9"/>
          <p:cNvSpPr txBox="1"/>
          <p:nvPr>
            <p:ph idx="1" type="body"/>
          </p:nvPr>
        </p:nvSpPr>
        <p:spPr>
          <a:xfrm>
            <a:off x="311700" y="1468825"/>
            <a:ext cx="85206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This model only analyzes the geography information. 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If we want to do a compenhasize analysis for small business owners, who want to return business filed, we should also add more independence, such as average cost, city traffic and other related issues.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Index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311700" y="1468825"/>
            <a:ext cx="85206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Introduction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Collection and Methodology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Map Display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Analyze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Conclusion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Future Discussion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Introduction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5"/>
          <p:cNvSpPr txBox="1"/>
          <p:nvPr>
            <p:ph idx="1" type="body"/>
          </p:nvPr>
        </p:nvSpPr>
        <p:spPr>
          <a:xfrm>
            <a:off x="311700" y="1468825"/>
            <a:ext cx="8520600" cy="329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Coronavirus disease 2019 (COVID-19) has spread worldwide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The total confirmed and probable cases are 21,409,444 in the United States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Hospitals are facing shortage of resources, including human resources and supplies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Especially in major cities, such as New York, Los Angeles, San Francisco, Dallas and Seattle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delivery businesses: business opportunities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Data Collection and Methodology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6"/>
          <p:cNvSpPr txBox="1"/>
          <p:nvPr>
            <p:ph idx="1" type="body"/>
          </p:nvPr>
        </p:nvSpPr>
        <p:spPr>
          <a:xfrm>
            <a:off x="311700" y="1468825"/>
            <a:ext cx="8520600" cy="350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The FourSquare API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Venues channel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Near query to collect venues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Category ID (hospital) to set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CLIENT_ID: 54DYXJOBER2F4X1GZYLKUN1BK5CN5TWVURNKYSAQ052D2M3V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2984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○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CLIENT_SECRET:IBWPSNOADLPZXKWVHUGENR5DXH5E0I1BI2TGSXIVXY3OSI4LVERSION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100 venues for each city by using query. The top 100 hospital data are in the result and plot on the map for visualization.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The mean distance is the key value that estimates the delivery distance and daily expense.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Map Display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7"/>
          <p:cNvSpPr txBox="1"/>
          <p:nvPr>
            <p:ph idx="1" type="body"/>
          </p:nvPr>
        </p:nvSpPr>
        <p:spPr>
          <a:xfrm>
            <a:off x="311700" y="1468825"/>
            <a:ext cx="85206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New York: Total number of hospitals in New York, NY is 266. The blue dots show the top 100.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66000" y="1861825"/>
            <a:ext cx="5012004" cy="297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Map Display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8"/>
          <p:cNvSpPr txBox="1"/>
          <p:nvPr>
            <p:ph idx="1" type="body"/>
          </p:nvPr>
        </p:nvSpPr>
        <p:spPr>
          <a:xfrm>
            <a:off x="311700" y="1468825"/>
            <a:ext cx="85206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Los Angeles: Total number of hospitals in Los Angeles, CA is 210. The blue dots show the top 100.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7" name="Google Shape;16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30950" y="1895550"/>
            <a:ext cx="4882075" cy="297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Map Display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9"/>
          <p:cNvSpPr txBox="1"/>
          <p:nvPr>
            <p:ph idx="1" type="body"/>
          </p:nvPr>
        </p:nvSpPr>
        <p:spPr>
          <a:xfrm>
            <a:off x="311700" y="1468825"/>
            <a:ext cx="85206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San Francisco: Total number of hospitals in San Francisco, CA is 186. The blue dots show the top 100.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4" name="Google Shape;17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0" y="1960650"/>
            <a:ext cx="4572000" cy="287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Map Display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0"/>
          <p:cNvSpPr txBox="1"/>
          <p:nvPr>
            <p:ph idx="1" type="body"/>
          </p:nvPr>
        </p:nvSpPr>
        <p:spPr>
          <a:xfrm>
            <a:off x="311700" y="1468825"/>
            <a:ext cx="85206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Dallas: Total number of hospitals in Dallas, TX is 198. The blue dots show the top 100.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1" name="Google Shape;1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3775" y="1960650"/>
            <a:ext cx="4456453" cy="297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Map Display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1"/>
          <p:cNvSpPr txBox="1"/>
          <p:nvPr>
            <p:ph idx="1" type="body"/>
          </p:nvPr>
        </p:nvSpPr>
        <p:spPr>
          <a:xfrm>
            <a:off x="311700" y="1468825"/>
            <a:ext cx="8520600" cy="3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●"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Seattle:  Total number of hospitals in Seattle, WA is 185. The blue dots show the top 100.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8" name="Google Shape;18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2163" y="1913775"/>
            <a:ext cx="3859672" cy="297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